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hildos Arabic Semi-Bold" charset="1" panose="00000700000000000000"/>
      <p:regular r:id="rId17"/>
    </p:embeddedFont>
    <p:embeddedFont>
      <p:font typeface="Blueberry" charset="1" panose="02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D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896040" y="5998122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3468" y="2558260"/>
            <a:ext cx="11781064" cy="5170479"/>
            <a:chOff x="0" y="0"/>
            <a:chExt cx="3102832" cy="1361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61772"/>
            </a:xfrm>
            <a:custGeom>
              <a:avLst/>
              <a:gdLst/>
              <a:ahLst/>
              <a:cxnLst/>
              <a:rect r="r" b="b" t="t" l="l"/>
              <a:pathLst>
                <a:path h="136177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28258"/>
                  </a:lnTo>
                  <a:cubicBezTo>
                    <a:pt x="3102832" y="1346767"/>
                    <a:pt x="3087827" y="1361772"/>
                    <a:pt x="3069317" y="1361772"/>
                  </a:cubicBezTo>
                  <a:lnTo>
                    <a:pt x="33515" y="1361772"/>
                  </a:lnTo>
                  <a:cubicBezTo>
                    <a:pt x="24626" y="1361772"/>
                    <a:pt x="16101" y="1358241"/>
                    <a:pt x="9816" y="1351956"/>
                  </a:cubicBezTo>
                  <a:cubicBezTo>
                    <a:pt x="3531" y="1345671"/>
                    <a:pt x="0" y="1337146"/>
                    <a:pt x="0" y="132825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3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63749" y="699843"/>
            <a:ext cx="4960502" cy="1632456"/>
          </a:xfrm>
          <a:custGeom>
            <a:avLst/>
            <a:gdLst/>
            <a:ahLst/>
            <a:cxnLst/>
            <a:rect r="r" b="b" t="t" l="l"/>
            <a:pathLst>
              <a:path h="1632456" w="4960502">
                <a:moveTo>
                  <a:pt x="0" y="0"/>
                </a:moveTo>
                <a:lnTo>
                  <a:pt x="4960502" y="0"/>
                </a:lnTo>
                <a:lnTo>
                  <a:pt x="4960502" y="1632456"/>
                </a:lnTo>
                <a:lnTo>
                  <a:pt x="0" y="1632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6400" y="5768540"/>
            <a:ext cx="7315200" cy="247973"/>
          </a:xfrm>
          <a:custGeom>
            <a:avLst/>
            <a:gdLst/>
            <a:ahLst/>
            <a:cxnLst/>
            <a:rect r="r" b="b" t="t" l="l"/>
            <a:pathLst>
              <a:path h="247973" w="7315200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63340" y="2872854"/>
            <a:ext cx="9308461" cy="397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4"/>
              </a:lnSpc>
            </a:pPr>
            <a:r>
              <a:rPr lang="en-US" sz="8194">
                <a:solidFill>
                  <a:srgbClr val="000000"/>
                </a:solidFill>
                <a:latin typeface="Childos Arabic Semi-Bold"/>
              </a:rPr>
              <a:t>LEARN ABOUT LIVING THINGS AND NON-LIVING THINGS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526771" y="6825201"/>
            <a:ext cx="8274829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4640414" y="6753764"/>
            <a:ext cx="6621079" cy="97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5800">
                <a:solidFill>
                  <a:srgbClr val="000000"/>
                </a:solidFill>
                <a:latin typeface="Childos Arabic Semi-Bold"/>
              </a:rPr>
              <a:t>BY : SCIENCE GENIUS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D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7084" y="2714625"/>
            <a:ext cx="6025243" cy="6727371"/>
            <a:chOff x="0" y="0"/>
            <a:chExt cx="1586895" cy="1771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6895" cy="1771818"/>
            </a:xfrm>
            <a:custGeom>
              <a:avLst/>
              <a:gdLst/>
              <a:ahLst/>
              <a:cxnLst/>
              <a:rect r="r" b="b" t="t" l="l"/>
              <a:pathLst>
                <a:path h="1771818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6287"/>
                  </a:lnTo>
                  <a:cubicBezTo>
                    <a:pt x="1586895" y="1742479"/>
                    <a:pt x="1557556" y="1771818"/>
                    <a:pt x="1521365" y="1771818"/>
                  </a:cubicBezTo>
                  <a:lnTo>
                    <a:pt x="65531" y="1771818"/>
                  </a:lnTo>
                  <a:cubicBezTo>
                    <a:pt x="29339" y="1771818"/>
                    <a:pt x="0" y="1742479"/>
                    <a:pt x="0" y="1706287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89C0C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6895" cy="180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239" y="2714625"/>
            <a:ext cx="6025243" cy="6727371"/>
            <a:chOff x="0" y="0"/>
            <a:chExt cx="1586895" cy="1771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895" cy="1771818"/>
            </a:xfrm>
            <a:custGeom>
              <a:avLst/>
              <a:gdLst/>
              <a:ahLst/>
              <a:cxnLst/>
              <a:rect r="r" b="b" t="t" l="l"/>
              <a:pathLst>
                <a:path h="1771818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6287"/>
                  </a:lnTo>
                  <a:cubicBezTo>
                    <a:pt x="1586895" y="1742479"/>
                    <a:pt x="1557556" y="1771818"/>
                    <a:pt x="1521365" y="1771818"/>
                  </a:cubicBezTo>
                  <a:lnTo>
                    <a:pt x="65531" y="1771818"/>
                  </a:lnTo>
                  <a:cubicBezTo>
                    <a:pt x="29339" y="1771818"/>
                    <a:pt x="0" y="1742479"/>
                    <a:pt x="0" y="1706287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89C0C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6895" cy="180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11811" y="11715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22678" y="1685925"/>
            <a:ext cx="1264366" cy="2057400"/>
          </a:xfrm>
          <a:custGeom>
            <a:avLst/>
            <a:gdLst/>
            <a:ahLst/>
            <a:cxnLst/>
            <a:rect r="r" b="b" t="t" l="l"/>
            <a:pathLst>
              <a:path h="2057400" w="1264366">
                <a:moveTo>
                  <a:pt x="0" y="0"/>
                </a:moveTo>
                <a:lnTo>
                  <a:pt x="1264366" y="0"/>
                </a:lnTo>
                <a:lnTo>
                  <a:pt x="126436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46656" y="1171575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591189" y="1685925"/>
            <a:ext cx="1197033" cy="2057400"/>
          </a:xfrm>
          <a:custGeom>
            <a:avLst/>
            <a:gdLst/>
            <a:ahLst/>
            <a:cxnLst/>
            <a:rect r="r" b="b" t="t" l="l"/>
            <a:pathLst>
              <a:path h="2057400" w="1197033">
                <a:moveTo>
                  <a:pt x="0" y="0"/>
                </a:moveTo>
                <a:lnTo>
                  <a:pt x="1197033" y="0"/>
                </a:lnTo>
                <a:lnTo>
                  <a:pt x="119703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93480" y="4572440"/>
            <a:ext cx="4192451" cy="3453531"/>
          </a:xfrm>
          <a:custGeom>
            <a:avLst/>
            <a:gdLst/>
            <a:ahLst/>
            <a:cxnLst/>
            <a:rect r="r" b="b" t="t" l="l"/>
            <a:pathLst>
              <a:path h="3453531" w="4192451">
                <a:moveTo>
                  <a:pt x="0" y="0"/>
                </a:moveTo>
                <a:lnTo>
                  <a:pt x="4192451" y="0"/>
                </a:lnTo>
                <a:lnTo>
                  <a:pt x="4192451" y="3453531"/>
                </a:lnTo>
                <a:lnTo>
                  <a:pt x="0" y="34535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013270" y="4479282"/>
            <a:ext cx="2283181" cy="3546689"/>
          </a:xfrm>
          <a:custGeom>
            <a:avLst/>
            <a:gdLst/>
            <a:ahLst/>
            <a:cxnLst/>
            <a:rect r="r" b="b" t="t" l="l"/>
            <a:pathLst>
              <a:path h="3546689" w="2283181">
                <a:moveTo>
                  <a:pt x="0" y="0"/>
                </a:moveTo>
                <a:lnTo>
                  <a:pt x="2283181" y="0"/>
                </a:lnTo>
                <a:lnTo>
                  <a:pt x="2283181" y="3546689"/>
                </a:lnTo>
                <a:lnTo>
                  <a:pt x="0" y="35466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116979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tree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39084" y="8152328"/>
            <a:ext cx="5628398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bag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8F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7084" y="2714625"/>
            <a:ext cx="6025243" cy="6706961"/>
            <a:chOff x="0" y="0"/>
            <a:chExt cx="1586895" cy="1766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239" y="2714625"/>
            <a:ext cx="6025243" cy="6706961"/>
            <a:chOff x="0" y="0"/>
            <a:chExt cx="1586895" cy="17664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11811" y="11715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22678" y="1685925"/>
            <a:ext cx="1264366" cy="2057400"/>
          </a:xfrm>
          <a:custGeom>
            <a:avLst/>
            <a:gdLst/>
            <a:ahLst/>
            <a:cxnLst/>
            <a:rect r="r" b="b" t="t" l="l"/>
            <a:pathLst>
              <a:path h="2057400" w="1264366">
                <a:moveTo>
                  <a:pt x="0" y="0"/>
                </a:moveTo>
                <a:lnTo>
                  <a:pt x="1264366" y="0"/>
                </a:lnTo>
                <a:lnTo>
                  <a:pt x="126436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46656" y="1171575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591189" y="1685925"/>
            <a:ext cx="1197033" cy="2057400"/>
          </a:xfrm>
          <a:custGeom>
            <a:avLst/>
            <a:gdLst/>
            <a:ahLst/>
            <a:cxnLst/>
            <a:rect r="r" b="b" t="t" l="l"/>
            <a:pathLst>
              <a:path h="2057400" w="1197033">
                <a:moveTo>
                  <a:pt x="0" y="0"/>
                </a:moveTo>
                <a:lnTo>
                  <a:pt x="1197033" y="0"/>
                </a:lnTo>
                <a:lnTo>
                  <a:pt x="119703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825036" y="4657529"/>
            <a:ext cx="3872875" cy="3185439"/>
          </a:xfrm>
          <a:custGeom>
            <a:avLst/>
            <a:gdLst/>
            <a:ahLst/>
            <a:cxnLst/>
            <a:rect r="r" b="b" t="t" l="l"/>
            <a:pathLst>
              <a:path h="3185439" w="3872875">
                <a:moveTo>
                  <a:pt x="0" y="0"/>
                </a:moveTo>
                <a:lnTo>
                  <a:pt x="3872875" y="0"/>
                </a:lnTo>
                <a:lnTo>
                  <a:pt x="3872875" y="3185440"/>
                </a:lnTo>
                <a:lnTo>
                  <a:pt x="0" y="3185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76410" y="4657529"/>
            <a:ext cx="1873274" cy="3398229"/>
          </a:xfrm>
          <a:custGeom>
            <a:avLst/>
            <a:gdLst/>
            <a:ahLst/>
            <a:cxnLst/>
            <a:rect r="r" b="b" t="t" l="l"/>
            <a:pathLst>
              <a:path h="3398229" w="1873274">
                <a:moveTo>
                  <a:pt x="0" y="0"/>
                </a:moveTo>
                <a:lnTo>
                  <a:pt x="1873273" y="0"/>
                </a:lnTo>
                <a:lnTo>
                  <a:pt x="1873273" y="3398229"/>
                </a:lnTo>
                <a:lnTo>
                  <a:pt x="0" y="33982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082134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bird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3337" y="8152328"/>
            <a:ext cx="2839418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soda can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C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1493" y="-1256737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6984">
            <a:off x="-1917606" y="5966416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351" y="1516071"/>
            <a:ext cx="16081298" cy="7254859"/>
          </a:xfrm>
          <a:custGeom>
            <a:avLst/>
            <a:gdLst/>
            <a:ahLst/>
            <a:cxnLst/>
            <a:rect r="r" b="b" t="t" l="l"/>
            <a:pathLst>
              <a:path h="7254859" w="16081298">
                <a:moveTo>
                  <a:pt x="0" y="0"/>
                </a:moveTo>
                <a:lnTo>
                  <a:pt x="16081298" y="0"/>
                </a:lnTo>
                <a:lnTo>
                  <a:pt x="16081298" y="7254858"/>
                </a:lnTo>
                <a:lnTo>
                  <a:pt x="0" y="725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23408" y="2536694"/>
            <a:ext cx="11781064" cy="5213611"/>
            <a:chOff x="0" y="0"/>
            <a:chExt cx="3102832" cy="1373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2832" cy="1373132"/>
            </a:xfrm>
            <a:custGeom>
              <a:avLst/>
              <a:gdLst/>
              <a:ahLst/>
              <a:cxnLst/>
              <a:rect r="r" b="b" t="t" l="l"/>
              <a:pathLst>
                <a:path h="1373132" w="3102832">
                  <a:moveTo>
                    <a:pt x="33515" y="0"/>
                  </a:moveTo>
                  <a:lnTo>
                    <a:pt x="3069317" y="0"/>
                  </a:lnTo>
                  <a:cubicBezTo>
                    <a:pt x="3078206" y="0"/>
                    <a:pt x="3086730" y="3531"/>
                    <a:pt x="3093015" y="9816"/>
                  </a:cubicBezTo>
                  <a:cubicBezTo>
                    <a:pt x="3099301" y="16101"/>
                    <a:pt x="3102832" y="24626"/>
                    <a:pt x="3102832" y="33515"/>
                  </a:cubicBezTo>
                  <a:lnTo>
                    <a:pt x="3102832" y="1339618"/>
                  </a:lnTo>
                  <a:cubicBezTo>
                    <a:pt x="3102832" y="1358127"/>
                    <a:pt x="3087827" y="1373132"/>
                    <a:pt x="3069317" y="1373132"/>
                  </a:cubicBezTo>
                  <a:lnTo>
                    <a:pt x="33515" y="1373132"/>
                  </a:lnTo>
                  <a:cubicBezTo>
                    <a:pt x="15005" y="1373132"/>
                    <a:pt x="0" y="1358127"/>
                    <a:pt x="0" y="1339618"/>
                  </a:cubicBezTo>
                  <a:lnTo>
                    <a:pt x="0" y="33515"/>
                  </a:lnTo>
                  <a:cubicBezTo>
                    <a:pt x="0" y="15005"/>
                    <a:pt x="15005" y="0"/>
                    <a:pt x="33515" y="0"/>
                  </a:cubicBezTo>
                  <a:close/>
                </a:path>
              </a:pathLst>
            </a:custGeom>
            <a:solidFill>
              <a:srgbClr val="F4EA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02832" cy="1411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6663749" y="699843"/>
            <a:ext cx="4960502" cy="1632456"/>
          </a:xfrm>
          <a:custGeom>
            <a:avLst/>
            <a:gdLst/>
            <a:ahLst/>
            <a:cxnLst/>
            <a:rect r="r" b="b" t="t" l="l"/>
            <a:pathLst>
              <a:path h="1632456" w="4960502">
                <a:moveTo>
                  <a:pt x="4960502" y="0"/>
                </a:moveTo>
                <a:lnTo>
                  <a:pt x="0" y="0"/>
                </a:lnTo>
                <a:lnTo>
                  <a:pt x="0" y="1632456"/>
                </a:lnTo>
                <a:lnTo>
                  <a:pt x="4960502" y="1632456"/>
                </a:lnTo>
                <a:lnTo>
                  <a:pt x="496050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35536" y="4125593"/>
            <a:ext cx="4816929" cy="163286"/>
          </a:xfrm>
          <a:custGeom>
            <a:avLst/>
            <a:gdLst/>
            <a:ahLst/>
            <a:cxnLst/>
            <a:rect r="r" b="b" t="t" l="l"/>
            <a:pathLst>
              <a:path h="163286" w="4816929">
                <a:moveTo>
                  <a:pt x="0" y="0"/>
                </a:moveTo>
                <a:lnTo>
                  <a:pt x="4816928" y="0"/>
                </a:lnTo>
                <a:lnTo>
                  <a:pt x="4816928" y="163285"/>
                </a:lnTo>
                <a:lnTo>
                  <a:pt x="0" y="163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20018" y="2670974"/>
            <a:ext cx="7247963" cy="128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1"/>
              </a:lnSpc>
            </a:pPr>
            <a:r>
              <a:rPr lang="en-US" sz="7558">
                <a:solidFill>
                  <a:srgbClr val="000000"/>
                </a:solidFill>
                <a:latin typeface="Blueberry"/>
              </a:rPr>
              <a:t>Directions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27840" y="4460328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38707" y="4974678"/>
            <a:ext cx="1264366" cy="2057400"/>
          </a:xfrm>
          <a:custGeom>
            <a:avLst/>
            <a:gdLst/>
            <a:ahLst/>
            <a:cxnLst/>
            <a:rect r="r" b="b" t="t" l="l"/>
            <a:pathLst>
              <a:path h="2057400" w="1264366">
                <a:moveTo>
                  <a:pt x="0" y="0"/>
                </a:moveTo>
                <a:lnTo>
                  <a:pt x="1264366" y="0"/>
                </a:lnTo>
                <a:lnTo>
                  <a:pt x="126436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008035" y="4317771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064460" y="4974678"/>
            <a:ext cx="1197033" cy="2057400"/>
          </a:xfrm>
          <a:custGeom>
            <a:avLst/>
            <a:gdLst/>
            <a:ahLst/>
            <a:cxnLst/>
            <a:rect r="r" b="b" t="t" l="l"/>
            <a:pathLst>
              <a:path h="2057400" w="1197033">
                <a:moveTo>
                  <a:pt x="0" y="0"/>
                </a:moveTo>
                <a:lnTo>
                  <a:pt x="1197033" y="0"/>
                </a:lnTo>
                <a:lnTo>
                  <a:pt x="119703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433449" y="5076825"/>
            <a:ext cx="2528984" cy="130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Blueberry"/>
              </a:rPr>
              <a:t>Living Things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00040" y="5318213"/>
            <a:ext cx="3089700" cy="130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Blueberry"/>
              </a:rPr>
              <a:t>Non-Living Things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8F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7084" y="2714625"/>
            <a:ext cx="6025243" cy="6706961"/>
            <a:chOff x="0" y="0"/>
            <a:chExt cx="1586895" cy="1766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239" y="2714625"/>
            <a:ext cx="6025243" cy="6706961"/>
            <a:chOff x="0" y="0"/>
            <a:chExt cx="1586895" cy="17664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11811" y="11715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22678" y="1685925"/>
            <a:ext cx="1264366" cy="2057400"/>
          </a:xfrm>
          <a:custGeom>
            <a:avLst/>
            <a:gdLst/>
            <a:ahLst/>
            <a:cxnLst/>
            <a:rect r="r" b="b" t="t" l="l"/>
            <a:pathLst>
              <a:path h="2057400" w="1264366">
                <a:moveTo>
                  <a:pt x="0" y="0"/>
                </a:moveTo>
                <a:lnTo>
                  <a:pt x="1264366" y="0"/>
                </a:lnTo>
                <a:lnTo>
                  <a:pt x="126436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46656" y="1171575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591189" y="1685925"/>
            <a:ext cx="1197033" cy="2057400"/>
          </a:xfrm>
          <a:custGeom>
            <a:avLst/>
            <a:gdLst/>
            <a:ahLst/>
            <a:cxnLst/>
            <a:rect r="r" b="b" t="t" l="l"/>
            <a:pathLst>
              <a:path h="2057400" w="1197033">
                <a:moveTo>
                  <a:pt x="0" y="0"/>
                </a:moveTo>
                <a:lnTo>
                  <a:pt x="1197033" y="0"/>
                </a:lnTo>
                <a:lnTo>
                  <a:pt x="119703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24536" y="4346266"/>
            <a:ext cx="3673375" cy="3384096"/>
          </a:xfrm>
          <a:custGeom>
            <a:avLst/>
            <a:gdLst/>
            <a:ahLst/>
            <a:cxnLst/>
            <a:rect r="r" b="b" t="t" l="l"/>
            <a:pathLst>
              <a:path h="3384096" w="3673375">
                <a:moveTo>
                  <a:pt x="0" y="0"/>
                </a:moveTo>
                <a:lnTo>
                  <a:pt x="3673375" y="0"/>
                </a:lnTo>
                <a:lnTo>
                  <a:pt x="3673375" y="3384096"/>
                </a:lnTo>
                <a:lnTo>
                  <a:pt x="0" y="33840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16979" y="4655413"/>
            <a:ext cx="2092349" cy="3194426"/>
          </a:xfrm>
          <a:custGeom>
            <a:avLst/>
            <a:gdLst/>
            <a:ahLst/>
            <a:cxnLst/>
            <a:rect r="r" b="b" t="t" l="l"/>
            <a:pathLst>
              <a:path h="3194426" w="2092349">
                <a:moveTo>
                  <a:pt x="0" y="0"/>
                </a:moveTo>
                <a:lnTo>
                  <a:pt x="2092349" y="0"/>
                </a:lnTo>
                <a:lnTo>
                  <a:pt x="2092349" y="3194427"/>
                </a:lnTo>
                <a:lnTo>
                  <a:pt x="0" y="31944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082134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cat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16979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chair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D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7084" y="2714625"/>
            <a:ext cx="6025243" cy="6727371"/>
            <a:chOff x="0" y="0"/>
            <a:chExt cx="1586895" cy="1771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6895" cy="1771818"/>
            </a:xfrm>
            <a:custGeom>
              <a:avLst/>
              <a:gdLst/>
              <a:ahLst/>
              <a:cxnLst/>
              <a:rect r="r" b="b" t="t" l="l"/>
              <a:pathLst>
                <a:path h="1771818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6287"/>
                  </a:lnTo>
                  <a:cubicBezTo>
                    <a:pt x="1586895" y="1742479"/>
                    <a:pt x="1557556" y="1771818"/>
                    <a:pt x="1521365" y="1771818"/>
                  </a:cubicBezTo>
                  <a:lnTo>
                    <a:pt x="65531" y="1771818"/>
                  </a:lnTo>
                  <a:cubicBezTo>
                    <a:pt x="29339" y="1771818"/>
                    <a:pt x="0" y="1742479"/>
                    <a:pt x="0" y="1706287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89C0C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6895" cy="180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239" y="2714625"/>
            <a:ext cx="6025243" cy="6727371"/>
            <a:chOff x="0" y="0"/>
            <a:chExt cx="1586895" cy="1771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895" cy="1771818"/>
            </a:xfrm>
            <a:custGeom>
              <a:avLst/>
              <a:gdLst/>
              <a:ahLst/>
              <a:cxnLst/>
              <a:rect r="r" b="b" t="t" l="l"/>
              <a:pathLst>
                <a:path h="1771818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6287"/>
                  </a:lnTo>
                  <a:cubicBezTo>
                    <a:pt x="1586895" y="1742479"/>
                    <a:pt x="1557556" y="1771818"/>
                    <a:pt x="1521365" y="1771818"/>
                  </a:cubicBezTo>
                  <a:lnTo>
                    <a:pt x="65531" y="1771818"/>
                  </a:lnTo>
                  <a:cubicBezTo>
                    <a:pt x="29339" y="1771818"/>
                    <a:pt x="0" y="1742479"/>
                    <a:pt x="0" y="1706287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89C0C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6895" cy="180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11811" y="11715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22678" y="1685925"/>
            <a:ext cx="1264366" cy="2057400"/>
          </a:xfrm>
          <a:custGeom>
            <a:avLst/>
            <a:gdLst/>
            <a:ahLst/>
            <a:cxnLst/>
            <a:rect r="r" b="b" t="t" l="l"/>
            <a:pathLst>
              <a:path h="2057400" w="1264366">
                <a:moveTo>
                  <a:pt x="0" y="0"/>
                </a:moveTo>
                <a:lnTo>
                  <a:pt x="1264366" y="0"/>
                </a:lnTo>
                <a:lnTo>
                  <a:pt x="126436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46656" y="1171575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591189" y="1685925"/>
            <a:ext cx="1197033" cy="2057400"/>
          </a:xfrm>
          <a:custGeom>
            <a:avLst/>
            <a:gdLst/>
            <a:ahLst/>
            <a:cxnLst/>
            <a:rect r="r" b="b" t="t" l="l"/>
            <a:pathLst>
              <a:path h="2057400" w="1197033">
                <a:moveTo>
                  <a:pt x="0" y="0"/>
                </a:moveTo>
                <a:lnTo>
                  <a:pt x="1197033" y="0"/>
                </a:lnTo>
                <a:lnTo>
                  <a:pt x="119703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98735" y="4529703"/>
            <a:ext cx="2381942" cy="3445847"/>
          </a:xfrm>
          <a:custGeom>
            <a:avLst/>
            <a:gdLst/>
            <a:ahLst/>
            <a:cxnLst/>
            <a:rect r="r" b="b" t="t" l="l"/>
            <a:pathLst>
              <a:path h="3445847" w="2381942">
                <a:moveTo>
                  <a:pt x="0" y="0"/>
                </a:moveTo>
                <a:lnTo>
                  <a:pt x="2381942" y="0"/>
                </a:lnTo>
                <a:lnTo>
                  <a:pt x="2381942" y="3445847"/>
                </a:lnTo>
                <a:lnTo>
                  <a:pt x="0" y="3445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298813" y="4775592"/>
            <a:ext cx="1712096" cy="2958265"/>
          </a:xfrm>
          <a:custGeom>
            <a:avLst/>
            <a:gdLst/>
            <a:ahLst/>
            <a:cxnLst/>
            <a:rect r="r" b="b" t="t" l="l"/>
            <a:pathLst>
              <a:path h="2958265" w="1712096">
                <a:moveTo>
                  <a:pt x="0" y="0"/>
                </a:moveTo>
                <a:lnTo>
                  <a:pt x="1712096" y="0"/>
                </a:lnTo>
                <a:lnTo>
                  <a:pt x="1712096" y="2958266"/>
                </a:lnTo>
                <a:lnTo>
                  <a:pt x="0" y="29582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116979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dog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82134" y="8156525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cup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8F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7084" y="2714625"/>
            <a:ext cx="6025243" cy="6706961"/>
            <a:chOff x="0" y="0"/>
            <a:chExt cx="1586895" cy="1766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239" y="2714625"/>
            <a:ext cx="6025243" cy="6706961"/>
            <a:chOff x="0" y="0"/>
            <a:chExt cx="1586895" cy="17664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11811" y="11715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22678" y="1685925"/>
            <a:ext cx="1264366" cy="2057400"/>
          </a:xfrm>
          <a:custGeom>
            <a:avLst/>
            <a:gdLst/>
            <a:ahLst/>
            <a:cxnLst/>
            <a:rect r="r" b="b" t="t" l="l"/>
            <a:pathLst>
              <a:path h="2057400" w="1264366">
                <a:moveTo>
                  <a:pt x="0" y="0"/>
                </a:moveTo>
                <a:lnTo>
                  <a:pt x="1264366" y="0"/>
                </a:lnTo>
                <a:lnTo>
                  <a:pt x="126436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46656" y="1171575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591189" y="1685925"/>
            <a:ext cx="1197033" cy="2057400"/>
          </a:xfrm>
          <a:custGeom>
            <a:avLst/>
            <a:gdLst/>
            <a:ahLst/>
            <a:cxnLst/>
            <a:rect r="r" b="b" t="t" l="l"/>
            <a:pathLst>
              <a:path h="2057400" w="1197033">
                <a:moveTo>
                  <a:pt x="0" y="0"/>
                </a:moveTo>
                <a:lnTo>
                  <a:pt x="1197033" y="0"/>
                </a:lnTo>
                <a:lnTo>
                  <a:pt x="119703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619116" y="4749790"/>
            <a:ext cx="3078795" cy="3005673"/>
          </a:xfrm>
          <a:custGeom>
            <a:avLst/>
            <a:gdLst/>
            <a:ahLst/>
            <a:cxnLst/>
            <a:rect r="r" b="b" t="t" l="l"/>
            <a:pathLst>
              <a:path h="3005673" w="3078795">
                <a:moveTo>
                  <a:pt x="0" y="0"/>
                </a:moveTo>
                <a:lnTo>
                  <a:pt x="3078795" y="0"/>
                </a:lnTo>
                <a:lnTo>
                  <a:pt x="3078795" y="3005673"/>
                </a:lnTo>
                <a:lnTo>
                  <a:pt x="0" y="30056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835508" y="4749790"/>
            <a:ext cx="4708395" cy="2878007"/>
          </a:xfrm>
          <a:custGeom>
            <a:avLst/>
            <a:gdLst/>
            <a:ahLst/>
            <a:cxnLst/>
            <a:rect r="r" b="b" t="t" l="l"/>
            <a:pathLst>
              <a:path h="2878007" w="4708395">
                <a:moveTo>
                  <a:pt x="0" y="0"/>
                </a:moveTo>
                <a:lnTo>
                  <a:pt x="4708395" y="0"/>
                </a:lnTo>
                <a:lnTo>
                  <a:pt x="4708395" y="2878006"/>
                </a:lnTo>
                <a:lnTo>
                  <a:pt x="0" y="28780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082134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flower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16979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hat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D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7084" y="2714625"/>
            <a:ext cx="6025243" cy="6727371"/>
            <a:chOff x="0" y="0"/>
            <a:chExt cx="1586895" cy="1771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6895" cy="1771818"/>
            </a:xfrm>
            <a:custGeom>
              <a:avLst/>
              <a:gdLst/>
              <a:ahLst/>
              <a:cxnLst/>
              <a:rect r="r" b="b" t="t" l="l"/>
              <a:pathLst>
                <a:path h="1771818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6287"/>
                  </a:lnTo>
                  <a:cubicBezTo>
                    <a:pt x="1586895" y="1742479"/>
                    <a:pt x="1557556" y="1771818"/>
                    <a:pt x="1521365" y="1771818"/>
                  </a:cubicBezTo>
                  <a:lnTo>
                    <a:pt x="65531" y="1771818"/>
                  </a:lnTo>
                  <a:cubicBezTo>
                    <a:pt x="29339" y="1771818"/>
                    <a:pt x="0" y="1742479"/>
                    <a:pt x="0" y="1706287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89C0C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6895" cy="180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239" y="2714625"/>
            <a:ext cx="6025243" cy="6727371"/>
            <a:chOff x="0" y="0"/>
            <a:chExt cx="1586895" cy="1771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895" cy="1771818"/>
            </a:xfrm>
            <a:custGeom>
              <a:avLst/>
              <a:gdLst/>
              <a:ahLst/>
              <a:cxnLst/>
              <a:rect r="r" b="b" t="t" l="l"/>
              <a:pathLst>
                <a:path h="1771818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6287"/>
                  </a:lnTo>
                  <a:cubicBezTo>
                    <a:pt x="1586895" y="1742479"/>
                    <a:pt x="1557556" y="1771818"/>
                    <a:pt x="1521365" y="1771818"/>
                  </a:cubicBezTo>
                  <a:lnTo>
                    <a:pt x="65531" y="1771818"/>
                  </a:lnTo>
                  <a:cubicBezTo>
                    <a:pt x="29339" y="1771818"/>
                    <a:pt x="0" y="1742479"/>
                    <a:pt x="0" y="1706287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89C0C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6895" cy="180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11811" y="11715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22678" y="1685925"/>
            <a:ext cx="1264366" cy="2057400"/>
          </a:xfrm>
          <a:custGeom>
            <a:avLst/>
            <a:gdLst/>
            <a:ahLst/>
            <a:cxnLst/>
            <a:rect r="r" b="b" t="t" l="l"/>
            <a:pathLst>
              <a:path h="2057400" w="1264366">
                <a:moveTo>
                  <a:pt x="0" y="0"/>
                </a:moveTo>
                <a:lnTo>
                  <a:pt x="1264366" y="0"/>
                </a:lnTo>
                <a:lnTo>
                  <a:pt x="126436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46656" y="1171575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591189" y="1685925"/>
            <a:ext cx="1197033" cy="2057400"/>
          </a:xfrm>
          <a:custGeom>
            <a:avLst/>
            <a:gdLst/>
            <a:ahLst/>
            <a:cxnLst/>
            <a:rect r="r" b="b" t="t" l="l"/>
            <a:pathLst>
              <a:path h="2057400" w="1197033">
                <a:moveTo>
                  <a:pt x="0" y="0"/>
                </a:moveTo>
                <a:lnTo>
                  <a:pt x="1197033" y="0"/>
                </a:lnTo>
                <a:lnTo>
                  <a:pt x="119703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851663" y="4751888"/>
            <a:ext cx="4606396" cy="3005673"/>
          </a:xfrm>
          <a:custGeom>
            <a:avLst/>
            <a:gdLst/>
            <a:ahLst/>
            <a:cxnLst/>
            <a:rect r="r" b="b" t="t" l="l"/>
            <a:pathLst>
              <a:path h="3005673" w="4606396">
                <a:moveTo>
                  <a:pt x="0" y="0"/>
                </a:moveTo>
                <a:lnTo>
                  <a:pt x="4606396" y="0"/>
                </a:lnTo>
                <a:lnTo>
                  <a:pt x="4606396" y="3005674"/>
                </a:lnTo>
                <a:lnTo>
                  <a:pt x="0" y="3005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372770" y="4751888"/>
            <a:ext cx="3633871" cy="2911639"/>
          </a:xfrm>
          <a:custGeom>
            <a:avLst/>
            <a:gdLst/>
            <a:ahLst/>
            <a:cxnLst/>
            <a:rect r="r" b="b" t="t" l="l"/>
            <a:pathLst>
              <a:path h="2911639" w="3633871">
                <a:moveTo>
                  <a:pt x="0" y="0"/>
                </a:moveTo>
                <a:lnTo>
                  <a:pt x="3633871" y="0"/>
                </a:lnTo>
                <a:lnTo>
                  <a:pt x="3633871" y="2911639"/>
                </a:lnTo>
                <a:lnTo>
                  <a:pt x="0" y="2911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116979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shoe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82134" y="8156525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frog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8F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7084" y="2714625"/>
            <a:ext cx="6025243" cy="6706961"/>
            <a:chOff x="0" y="0"/>
            <a:chExt cx="1586895" cy="1766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239" y="2714625"/>
            <a:ext cx="6025243" cy="6706961"/>
            <a:chOff x="0" y="0"/>
            <a:chExt cx="1586895" cy="17664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11811" y="11715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22678" y="1685925"/>
            <a:ext cx="1264366" cy="2057400"/>
          </a:xfrm>
          <a:custGeom>
            <a:avLst/>
            <a:gdLst/>
            <a:ahLst/>
            <a:cxnLst/>
            <a:rect r="r" b="b" t="t" l="l"/>
            <a:pathLst>
              <a:path h="2057400" w="1264366">
                <a:moveTo>
                  <a:pt x="0" y="0"/>
                </a:moveTo>
                <a:lnTo>
                  <a:pt x="1264366" y="0"/>
                </a:lnTo>
                <a:lnTo>
                  <a:pt x="126436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46656" y="1171575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591189" y="1685925"/>
            <a:ext cx="1197033" cy="2057400"/>
          </a:xfrm>
          <a:custGeom>
            <a:avLst/>
            <a:gdLst/>
            <a:ahLst/>
            <a:cxnLst/>
            <a:rect r="r" b="b" t="t" l="l"/>
            <a:pathLst>
              <a:path h="2057400" w="1197033">
                <a:moveTo>
                  <a:pt x="0" y="0"/>
                </a:moveTo>
                <a:lnTo>
                  <a:pt x="1197033" y="0"/>
                </a:lnTo>
                <a:lnTo>
                  <a:pt x="119703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10347" y="4749790"/>
            <a:ext cx="4358717" cy="3361661"/>
          </a:xfrm>
          <a:custGeom>
            <a:avLst/>
            <a:gdLst/>
            <a:ahLst/>
            <a:cxnLst/>
            <a:rect r="r" b="b" t="t" l="l"/>
            <a:pathLst>
              <a:path h="3361661" w="4358717">
                <a:moveTo>
                  <a:pt x="0" y="0"/>
                </a:moveTo>
                <a:lnTo>
                  <a:pt x="4358717" y="0"/>
                </a:lnTo>
                <a:lnTo>
                  <a:pt x="4358717" y="3361660"/>
                </a:lnTo>
                <a:lnTo>
                  <a:pt x="0" y="3361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082134" y="4516924"/>
            <a:ext cx="2956543" cy="3730654"/>
          </a:xfrm>
          <a:custGeom>
            <a:avLst/>
            <a:gdLst/>
            <a:ahLst/>
            <a:cxnLst/>
            <a:rect r="r" b="b" t="t" l="l"/>
            <a:pathLst>
              <a:path h="3730654" w="2956543">
                <a:moveTo>
                  <a:pt x="0" y="0"/>
                </a:moveTo>
                <a:lnTo>
                  <a:pt x="2956543" y="0"/>
                </a:lnTo>
                <a:lnTo>
                  <a:pt x="2956543" y="3730654"/>
                </a:lnTo>
                <a:lnTo>
                  <a:pt x="0" y="37306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082134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milk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16979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cow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D8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7084" y="2714625"/>
            <a:ext cx="6025243" cy="6727371"/>
            <a:chOff x="0" y="0"/>
            <a:chExt cx="1586895" cy="1771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6895" cy="1771818"/>
            </a:xfrm>
            <a:custGeom>
              <a:avLst/>
              <a:gdLst/>
              <a:ahLst/>
              <a:cxnLst/>
              <a:rect r="r" b="b" t="t" l="l"/>
              <a:pathLst>
                <a:path h="1771818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6287"/>
                  </a:lnTo>
                  <a:cubicBezTo>
                    <a:pt x="1586895" y="1742479"/>
                    <a:pt x="1557556" y="1771818"/>
                    <a:pt x="1521365" y="1771818"/>
                  </a:cubicBezTo>
                  <a:lnTo>
                    <a:pt x="65531" y="1771818"/>
                  </a:lnTo>
                  <a:cubicBezTo>
                    <a:pt x="29339" y="1771818"/>
                    <a:pt x="0" y="1742479"/>
                    <a:pt x="0" y="1706287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89C0C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6895" cy="180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239" y="2714625"/>
            <a:ext cx="6025243" cy="6727371"/>
            <a:chOff x="0" y="0"/>
            <a:chExt cx="1586895" cy="1771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895" cy="1771818"/>
            </a:xfrm>
            <a:custGeom>
              <a:avLst/>
              <a:gdLst/>
              <a:ahLst/>
              <a:cxnLst/>
              <a:rect r="r" b="b" t="t" l="l"/>
              <a:pathLst>
                <a:path h="1771818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6287"/>
                  </a:lnTo>
                  <a:cubicBezTo>
                    <a:pt x="1586895" y="1742479"/>
                    <a:pt x="1557556" y="1771818"/>
                    <a:pt x="1521365" y="1771818"/>
                  </a:cubicBezTo>
                  <a:lnTo>
                    <a:pt x="65531" y="1771818"/>
                  </a:lnTo>
                  <a:cubicBezTo>
                    <a:pt x="29339" y="1771818"/>
                    <a:pt x="0" y="1742479"/>
                    <a:pt x="0" y="1706287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89C0C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6895" cy="180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11811" y="11715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22678" y="1685925"/>
            <a:ext cx="1264366" cy="2057400"/>
          </a:xfrm>
          <a:custGeom>
            <a:avLst/>
            <a:gdLst/>
            <a:ahLst/>
            <a:cxnLst/>
            <a:rect r="r" b="b" t="t" l="l"/>
            <a:pathLst>
              <a:path h="2057400" w="1264366">
                <a:moveTo>
                  <a:pt x="0" y="0"/>
                </a:moveTo>
                <a:lnTo>
                  <a:pt x="1264366" y="0"/>
                </a:lnTo>
                <a:lnTo>
                  <a:pt x="126436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46656" y="1171575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591189" y="1685925"/>
            <a:ext cx="1197033" cy="2057400"/>
          </a:xfrm>
          <a:custGeom>
            <a:avLst/>
            <a:gdLst/>
            <a:ahLst/>
            <a:cxnLst/>
            <a:rect r="r" b="b" t="t" l="l"/>
            <a:pathLst>
              <a:path h="2057400" w="1197033">
                <a:moveTo>
                  <a:pt x="0" y="0"/>
                </a:moveTo>
                <a:lnTo>
                  <a:pt x="1197033" y="0"/>
                </a:lnTo>
                <a:lnTo>
                  <a:pt x="119703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01735" y="5146505"/>
            <a:ext cx="4106251" cy="2212243"/>
          </a:xfrm>
          <a:custGeom>
            <a:avLst/>
            <a:gdLst/>
            <a:ahLst/>
            <a:cxnLst/>
            <a:rect r="r" b="b" t="t" l="l"/>
            <a:pathLst>
              <a:path h="2212243" w="4106251">
                <a:moveTo>
                  <a:pt x="0" y="0"/>
                </a:moveTo>
                <a:lnTo>
                  <a:pt x="4106252" y="0"/>
                </a:lnTo>
                <a:lnTo>
                  <a:pt x="4106252" y="2212243"/>
                </a:lnTo>
                <a:lnTo>
                  <a:pt x="0" y="2212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023089" y="4738640"/>
            <a:ext cx="2333232" cy="3315428"/>
          </a:xfrm>
          <a:custGeom>
            <a:avLst/>
            <a:gdLst/>
            <a:ahLst/>
            <a:cxnLst/>
            <a:rect r="r" b="b" t="t" l="l"/>
            <a:pathLst>
              <a:path h="3315428" w="2333232">
                <a:moveTo>
                  <a:pt x="0" y="0"/>
                </a:moveTo>
                <a:lnTo>
                  <a:pt x="2333233" y="0"/>
                </a:lnTo>
                <a:lnTo>
                  <a:pt x="2333233" y="3315428"/>
                </a:lnTo>
                <a:lnTo>
                  <a:pt x="0" y="33154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116979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rocks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39084" y="8152328"/>
            <a:ext cx="5628398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butterfly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8F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190812" y="824590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97447" y="4765273"/>
            <a:ext cx="7881365" cy="5545615"/>
          </a:xfrm>
          <a:custGeom>
            <a:avLst/>
            <a:gdLst/>
            <a:ahLst/>
            <a:cxnLst/>
            <a:rect r="r" b="b" t="t" l="l"/>
            <a:pathLst>
              <a:path h="5545615" w="7881365">
                <a:moveTo>
                  <a:pt x="0" y="0"/>
                </a:moveTo>
                <a:lnTo>
                  <a:pt x="7881365" y="0"/>
                </a:lnTo>
                <a:lnTo>
                  <a:pt x="7881365" y="5545615"/>
                </a:lnTo>
                <a:lnTo>
                  <a:pt x="0" y="5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77084" y="2714625"/>
            <a:ext cx="6025243" cy="6706961"/>
            <a:chOff x="0" y="0"/>
            <a:chExt cx="1586895" cy="1766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239" y="2714625"/>
            <a:ext cx="6025243" cy="6706961"/>
            <a:chOff x="0" y="0"/>
            <a:chExt cx="1586895" cy="17664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6895" cy="1766442"/>
            </a:xfrm>
            <a:custGeom>
              <a:avLst/>
              <a:gdLst/>
              <a:ahLst/>
              <a:cxnLst/>
              <a:rect r="r" b="b" t="t" l="l"/>
              <a:pathLst>
                <a:path h="1766442" w="1586895">
                  <a:moveTo>
                    <a:pt x="65531" y="0"/>
                  </a:moveTo>
                  <a:lnTo>
                    <a:pt x="1521365" y="0"/>
                  </a:lnTo>
                  <a:cubicBezTo>
                    <a:pt x="1557556" y="0"/>
                    <a:pt x="1586895" y="29339"/>
                    <a:pt x="1586895" y="65531"/>
                  </a:cubicBezTo>
                  <a:lnTo>
                    <a:pt x="1586895" y="1700912"/>
                  </a:lnTo>
                  <a:cubicBezTo>
                    <a:pt x="1586895" y="1737103"/>
                    <a:pt x="1557556" y="1766442"/>
                    <a:pt x="1521365" y="1766442"/>
                  </a:cubicBezTo>
                  <a:lnTo>
                    <a:pt x="65531" y="1766442"/>
                  </a:lnTo>
                  <a:cubicBezTo>
                    <a:pt x="48151" y="1766442"/>
                    <a:pt x="31483" y="1759538"/>
                    <a:pt x="19193" y="1747249"/>
                  </a:cubicBezTo>
                  <a:cubicBezTo>
                    <a:pt x="6904" y="1734960"/>
                    <a:pt x="0" y="1718292"/>
                    <a:pt x="0" y="1700912"/>
                  </a:cubicBezTo>
                  <a:lnTo>
                    <a:pt x="0" y="65531"/>
                  </a:lnTo>
                  <a:cubicBezTo>
                    <a:pt x="0" y="29339"/>
                    <a:pt x="29339" y="0"/>
                    <a:pt x="65531" y="0"/>
                  </a:cubicBezTo>
                  <a:close/>
                </a:path>
              </a:pathLst>
            </a:custGeom>
            <a:solidFill>
              <a:srgbClr val="F4EADF"/>
            </a:solidFill>
            <a:ln w="180975" cap="rnd">
              <a:solidFill>
                <a:srgbClr val="B1D8B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6895" cy="1804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11811" y="11715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22678" y="1685925"/>
            <a:ext cx="1264366" cy="2057400"/>
          </a:xfrm>
          <a:custGeom>
            <a:avLst/>
            <a:gdLst/>
            <a:ahLst/>
            <a:cxnLst/>
            <a:rect r="r" b="b" t="t" l="l"/>
            <a:pathLst>
              <a:path h="2057400" w="1264366">
                <a:moveTo>
                  <a:pt x="0" y="0"/>
                </a:moveTo>
                <a:lnTo>
                  <a:pt x="1264366" y="0"/>
                </a:lnTo>
                <a:lnTo>
                  <a:pt x="126436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646656" y="1171575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591189" y="1685925"/>
            <a:ext cx="1197033" cy="2057400"/>
          </a:xfrm>
          <a:custGeom>
            <a:avLst/>
            <a:gdLst/>
            <a:ahLst/>
            <a:cxnLst/>
            <a:rect r="r" b="b" t="t" l="l"/>
            <a:pathLst>
              <a:path h="2057400" w="1197033">
                <a:moveTo>
                  <a:pt x="0" y="0"/>
                </a:moveTo>
                <a:lnTo>
                  <a:pt x="1197033" y="0"/>
                </a:lnTo>
                <a:lnTo>
                  <a:pt x="119703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805752" y="4657529"/>
            <a:ext cx="2927004" cy="3190195"/>
          </a:xfrm>
          <a:custGeom>
            <a:avLst/>
            <a:gdLst/>
            <a:ahLst/>
            <a:cxnLst/>
            <a:rect r="r" b="b" t="t" l="l"/>
            <a:pathLst>
              <a:path h="3190195" w="2927004">
                <a:moveTo>
                  <a:pt x="0" y="0"/>
                </a:moveTo>
                <a:lnTo>
                  <a:pt x="2927004" y="0"/>
                </a:lnTo>
                <a:lnTo>
                  <a:pt x="2927004" y="3190195"/>
                </a:lnTo>
                <a:lnTo>
                  <a:pt x="0" y="31901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00515" y="4195227"/>
            <a:ext cx="4308691" cy="4114800"/>
          </a:xfrm>
          <a:custGeom>
            <a:avLst/>
            <a:gdLst/>
            <a:ahLst/>
            <a:cxnLst/>
            <a:rect r="r" b="b" t="t" l="l"/>
            <a:pathLst>
              <a:path h="4114800" w="4308691">
                <a:moveTo>
                  <a:pt x="0" y="0"/>
                </a:moveTo>
                <a:lnTo>
                  <a:pt x="4308691" y="0"/>
                </a:lnTo>
                <a:lnTo>
                  <a:pt x="4308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082134" y="8152328"/>
            <a:ext cx="2145454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Lion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3337" y="8152328"/>
            <a:ext cx="2839418" cy="8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000000"/>
                </a:solidFill>
                <a:latin typeface="Blueberry"/>
              </a:rPr>
              <a:t>bucket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DAGG9kbGvRA</dc:identifier>
  <dcterms:modified xsi:type="dcterms:W3CDTF">2011-08-01T06:04:30Z</dcterms:modified>
  <cp:revision>1</cp:revision>
  <dc:title>Colourful Find the Living vs Non-Living Thing Presentation Activity</dc:title>
</cp:coreProperties>
</file>